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8" r:id="rId11"/>
    <p:sldId id="284" r:id="rId12"/>
    <p:sldId id="285" r:id="rId13"/>
    <p:sldId id="287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EF7BF-8677-4414-86E1-BB2AAF45A13B}" type="datetime1">
              <a:rPr lang="ru-RU" smtClean="0"/>
              <a:t>28.01.2026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2A696-3C21-4250-AD61-03F1E1BF32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985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8083-36D7-4636-A812-907FF9D7C267}" type="datetime1">
              <a:rPr lang="ru-RU" smtClean="0"/>
              <a:pPr/>
              <a:t>28.01.2026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121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6FFE7-75DC-DC20-FA48-862C3333D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19EBBC6-B8A2-2AAA-EC2E-BAC6292AC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D294174-C584-FCFD-6583-E3F060702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B0DC9C-AF46-8275-9B2A-3B31EE609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118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88CAB-4138-2FA3-77D8-366ACD0C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217D090-45BF-43B5-497F-82334433E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38B499-672A-0A96-0353-04FF5970C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A6537-0A0E-4C5A-AEFA-E929FAD3D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45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23E4-90CB-1234-717F-19EE2D9F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7563489-BD2E-099B-C2B2-41C199DBD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48BE5BF-82BB-490B-69BB-A250B4F66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E389C0-B978-44A4-BA49-CE4EAA739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65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94F00-96F6-A6A3-2692-77615EE6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7BA3523-E0AD-2EBB-0E43-D424806F0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90735B-55DE-1D4F-8C6E-19C61DF0E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0F821B-1F5B-1847-72AB-A2F7BEB61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6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73CB6-2C0B-845A-B3EF-A9FFB67BA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9581693-DA07-F684-BEA3-57437ED83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0117CBE-D973-454D-00D1-43A8D8BC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438600-FB0C-F5DD-0BCC-43937C13E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3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F55A-884A-7EBA-CB12-C0102E62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751C77E-A10B-A6DA-E001-A31400868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F515123-A1C1-CE98-E053-939FE4DA8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A3F9CCA-A252-3E14-F763-C42B7CA8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29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4E4C3-8133-AA2A-A863-A082DA1F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8C47935-1E63-009C-1CB4-115CA7E3C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33C18B-F1CF-77E3-5F5B-D4406038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14A2CF-0796-1051-9170-0DDDABBE9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71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90E520-686D-4C71-8133-4EA692C955A9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246B87-8E16-4093-801D-C24D9D7EC119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8C2FC-11E6-47DA-8531-957371E4E221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ABFD61-962E-4157-977B-58AAA58B15E2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FC0D30-2288-4C22-9F23-799DF7591430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CE77A-153C-497F-9BB1-25A9DFFF5F3F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EEEF43-3400-4A9E-81BF-C7BEEADDFE41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3A72F9-4256-4359-B342-64C7E8DCC659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6FF0E-EB4C-439A-A443-070F1507FB7E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D90D4-56AF-4E6B-B35D-872C35047082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C35DE-DDDF-490A-8410-1A39B9D9ACED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BDB06-5E9D-4BFC-B202-8D78BF6A8453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C874C4-3349-4618-A49A-57DEFB6F7BFB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705E8-F76D-47F7-8C93-B438C95088DE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4A2CF-2624-43E6-98B0-2BA1BDD73BD5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798B96AE-99FB-476F-9A0D-2322D8B66A52}" type="datetime1">
              <a:rPr lang="ru-RU" noProof="0" smtClean="0"/>
              <a:t>28.01.2026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Полилиния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 fontScale="90000"/>
          </a:bodyPr>
          <a:lstStyle/>
          <a:p>
            <a:pPr algn="l"/>
            <a:r>
              <a:rPr lang="en-US" dirty="0">
                <a:effectLst/>
              </a:rPr>
              <a:t>Yandex against everyone</a:t>
            </a:r>
            <a:br>
              <a:rPr lang="en-US" dirty="0">
                <a:effectLst/>
              </a:rPr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 fontScale="92500" lnSpcReduction="20000"/>
          </a:bodyPr>
          <a:lstStyle/>
          <a:p>
            <a:pPr algn="l" rtl="0"/>
            <a:r>
              <a:rPr lang="ru-RU" sz="2300" dirty="0"/>
              <a:t>Игру сделали ученики </a:t>
            </a:r>
            <a:r>
              <a:rPr lang="ru-RU" sz="2300" dirty="0" err="1"/>
              <a:t>яндекс</a:t>
            </a:r>
            <a:r>
              <a:rPr lang="ru-RU" sz="2300" dirty="0"/>
              <a:t> лицея</a:t>
            </a:r>
            <a:r>
              <a:rPr lang="en-US" dirty="0"/>
              <a:t>:</a:t>
            </a:r>
            <a:r>
              <a:rPr lang="ru-RU" dirty="0"/>
              <a:t> Даниил и Роман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346FE-16D3-BF7E-FD8D-E0F6C8AA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C36EC1-F761-C6ED-75D2-6DA2402D5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66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ru-RU" b="1" dirty="0">
                <a:effectLst/>
              </a:rPr>
              <a:t>Сюжет: Война за интернет</a:t>
            </a:r>
            <a:r>
              <a:rPr lang="ru-RU" sz="4000" dirty="0"/>
              <a:t>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i="1" dirty="0">
                <a:effectLst/>
              </a:rPr>
              <a:t>Злой ИИ из Кремниевой долины похитил все данные Рунета. Последняя надежда — отважный сотрудник Яндекса (это вы!). Пройдите через 4 эпических уровня, разгромите конкурентов и верните рунет пользователям!</a:t>
            </a:r>
            <a:endParaRPr lang="ru-RU" sz="2400" dirty="0"/>
          </a:p>
        </p:txBody>
      </p:sp>
      <p:pic>
        <p:nvPicPr>
          <p:cNvPr id="5" name="Рисунок 4" descr="Изображение выглядит как игрушка, фигурка, статуэтка, робо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5F2463-38AC-5C3F-F7CF-C70C21568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37" y="0"/>
            <a:ext cx="4603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0A45-3831-71FF-7390-849AA298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DD9D0-F171-D0C1-0CE9-888406AF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B5419-8697-3D2C-EB28-D69BBDFB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ru-RU" b="1" dirty="0">
                <a:effectLst/>
              </a:rPr>
              <a:t>Главный герой</a:t>
            </a:r>
            <a:r>
              <a:rPr lang="ru-RU" sz="4000" dirty="0"/>
              <a:t>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3065731E-13DD-9040-5F26-C6518757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sz="2400" dirty="0"/>
              <a:t>Красный робот от </a:t>
            </a:r>
            <a:r>
              <a:rPr lang="ru-RU" sz="2400" dirty="0" err="1"/>
              <a:t>яндекс</a:t>
            </a:r>
            <a:r>
              <a:rPr lang="ru-RU" sz="2400" dirty="0"/>
              <a:t> готовый сокрушить своих врагов</a:t>
            </a:r>
          </a:p>
        </p:txBody>
      </p:sp>
      <p:pic>
        <p:nvPicPr>
          <p:cNvPr id="5" name="Рисунок 4" descr="Изображение выглядит как пиксель">
            <a:extLst>
              <a:ext uri="{FF2B5EF4-FFF2-40B4-BE49-F238E27FC236}">
                <a16:creationId xmlns:a16="http://schemas.microsoft.com/office/drawing/2014/main" id="{B5D9BEFD-9B90-6B56-9887-C3516BEB5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31" y="1094825"/>
            <a:ext cx="3960248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6785-E946-A0B3-9555-FA1E7A96B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10906C-427A-35BE-6113-BF25E6275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4BD55-A98B-9D07-6CFF-DA3FF598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ru-RU" sz="4000" dirty="0"/>
              <a:t>Враги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F71557B4-F348-B11D-EBC9-C6632B9F7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sz="2400" dirty="0"/>
              <a:t>Противостоять главному герою будут известные фирмы, а точнее агенты от этих фирм</a:t>
            </a:r>
            <a:r>
              <a:rPr lang="en-US" sz="2400" dirty="0"/>
              <a:t>:</a:t>
            </a:r>
            <a:r>
              <a:rPr lang="ru-RU" sz="2400" dirty="0"/>
              <a:t> </a:t>
            </a:r>
            <a:r>
              <a:rPr lang="ru-RU" sz="2400" dirty="0" err="1"/>
              <a:t>яболоко</a:t>
            </a:r>
            <a:r>
              <a:rPr lang="ru-RU" sz="2400" dirty="0"/>
              <a:t> </a:t>
            </a:r>
            <a:r>
              <a:rPr lang="ru-RU" sz="2400" dirty="0" err="1"/>
              <a:t>эпл</a:t>
            </a:r>
            <a:r>
              <a:rPr lang="ru-RU" sz="2400" dirty="0"/>
              <a:t>, птичка </a:t>
            </a:r>
            <a:r>
              <a:rPr lang="ru-RU" sz="2400" dirty="0" err="1"/>
              <a:t>вк</a:t>
            </a:r>
            <a:r>
              <a:rPr lang="ru-RU" sz="2400" dirty="0"/>
              <a:t>, самолетик телеграм и робот </a:t>
            </a:r>
            <a:r>
              <a:rPr lang="ru-RU" sz="2400" dirty="0" err="1"/>
              <a:t>майкрософт</a:t>
            </a:r>
            <a:r>
              <a:rPr lang="ru-RU" sz="2400" dirty="0"/>
              <a:t>.</a:t>
            </a:r>
          </a:p>
        </p:txBody>
      </p:sp>
      <p:pic>
        <p:nvPicPr>
          <p:cNvPr id="4" name="Рисунок 3" descr="Изображение выглядит как графическая вставка, мультфильм, рисунок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E1B236-F245-6F85-0791-2423F9C56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931" y="-1"/>
            <a:ext cx="3191071" cy="3127702"/>
          </a:xfrm>
          <a:prstGeom prst="rect">
            <a:avLst/>
          </a:prstGeom>
        </p:spPr>
      </p:pic>
      <p:pic>
        <p:nvPicPr>
          <p:cNvPr id="5" name="Рисунок 4" descr="Изображение выглядит как рисунок, мультфильм, Детское искусство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8AB027-11E6-5F13-A0EE-C13142E26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1" y="-1"/>
            <a:ext cx="3127702" cy="3127702"/>
          </a:xfrm>
          <a:prstGeom prst="rect">
            <a:avLst/>
          </a:prstGeom>
        </p:spPr>
      </p:pic>
      <p:pic>
        <p:nvPicPr>
          <p:cNvPr id="6" name="Рисунок 5" descr="Изображение выглядит как автомат, машина, робот, Электронная техн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B8583E-3FEE-22C6-875A-F7CB7F15B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398" y="3127701"/>
            <a:ext cx="3266421" cy="3730299"/>
          </a:xfrm>
          <a:prstGeom prst="rect">
            <a:avLst/>
          </a:prstGeom>
        </p:spPr>
      </p:pic>
      <p:pic>
        <p:nvPicPr>
          <p:cNvPr id="7" name="Рисунок 6" descr="Изображение выглядит как графическая вставка, рисунок, иллюстрация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2EBD00-736D-7121-F844-805762551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985" y="3127701"/>
            <a:ext cx="3616105" cy="37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A6ED-EAF5-8CE5-7914-3B926806D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5DEC31-8CA0-5239-FC91-81C29FC12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FCE05-EA93-4F9D-7347-E163CEF0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ru-RU" b="1" dirty="0">
                <a:effectLst/>
              </a:rPr>
              <a:t>КРЕМНИЕВАЯ ДОЛИНА</a:t>
            </a:r>
            <a:r>
              <a:rPr lang="ru-RU" sz="4000" dirty="0"/>
              <a:t>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62E1977-9A73-DC65-27C9-675DBD78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dirty="0">
                <a:effectLst/>
              </a:rPr>
              <a:t>Футуристический ландшафт с серверами и логотипами.</a:t>
            </a:r>
            <a:endParaRPr lang="ru-RU" sz="2400" dirty="0"/>
          </a:p>
        </p:txBody>
      </p:sp>
      <p:pic>
        <p:nvPicPr>
          <p:cNvPr id="21" name="Рисунок 20" descr="Изображение выглядит как Компьютерная игра, Программное обеспечение для видеоигр, Стратегическая видеоигра, Аним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6FCD1F-D321-368C-CA07-8613C898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262" y="2563865"/>
            <a:ext cx="8301596" cy="46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5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A45C-09A1-8EF2-C5EC-89D31EBEE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14BD84-F82F-F577-9BB3-0B8BF2BED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4AF00-4237-8859-00D3-8B73A117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ru-RU" b="1" dirty="0">
                <a:effectLst/>
              </a:rPr>
              <a:t>ЗАВОД</a:t>
            </a:r>
            <a:endParaRPr lang="ru-RU" sz="4000" dirty="0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896F5798-2446-F7EB-0EF3-08A24FCF9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dirty="0">
                <a:effectLst/>
              </a:rPr>
              <a:t>Конвейер с летящими деталями.</a:t>
            </a:r>
            <a:endParaRPr lang="ru-RU" sz="2400" dirty="0"/>
          </a:p>
        </p:txBody>
      </p:sp>
      <p:pic>
        <p:nvPicPr>
          <p:cNvPr id="5" name="Рисунок 4" descr="Изображение выглядит как Компьютерная игра, Программное обеспечение для видеоигр, Стратегическая видеоигра, Цифровая сбор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BC71095-A47C-16AB-AA15-F2F5B647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7449"/>
            <a:ext cx="7686392" cy="43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0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4E11-9B35-6018-CAF4-5DC2BD62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7F4980-C233-9930-801B-F8018CE28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CDAF0-839F-27BB-662A-E4CD894D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ru-RU" b="1" dirty="0">
                <a:effectLst/>
              </a:rPr>
              <a:t>ОФИС ЯНДЕКС</a:t>
            </a:r>
            <a:endParaRPr lang="ru-RU" sz="4000" dirty="0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C6D15728-C615-B89D-8EA7-AFDE083F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dirty="0">
                <a:effectLst/>
              </a:rPr>
              <a:t>Красивый и технологичный офис</a:t>
            </a:r>
            <a:endParaRPr lang="ru-RU" sz="2400" dirty="0"/>
          </a:p>
        </p:txBody>
      </p:sp>
      <p:pic>
        <p:nvPicPr>
          <p:cNvPr id="6" name="Рисунок 5" descr="Изображение выглядит как мебель, стул, стол, дизайн интерье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8586E04-B4A4-9D5F-675A-90C2D99F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9248"/>
            <a:ext cx="7215559" cy="40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BCA6-ECE8-6B13-FC54-54A687C2F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575ACF-1FDA-20EF-E20C-F7EA0CD1D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AA00F-34DC-F285-5570-F2345C6B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ru-RU" b="1" dirty="0">
                <a:effectLst/>
              </a:rPr>
              <a:t>Звуки</a:t>
            </a:r>
            <a:r>
              <a:rPr lang="ru-RU" sz="4000" dirty="0"/>
              <a:t>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C1B1958F-8CE0-611E-7AAC-B3D8E7F2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>
              <a:buNone/>
            </a:pPr>
            <a:r>
              <a:rPr lang="ru-RU" b="1" dirty="0">
                <a:effectLst/>
              </a:rPr>
              <a:t>В игре есть разные звуки</a:t>
            </a:r>
            <a:r>
              <a:rPr lang="en-US" b="1" dirty="0">
                <a:effectLst/>
              </a:rPr>
              <a:t>:</a:t>
            </a:r>
            <a:endParaRPr lang="ru-RU" b="1" dirty="0">
              <a:effectLst/>
            </a:endParaRPr>
          </a:p>
          <a:p>
            <a:pPr marL="36900" lvl="0" indent="0">
              <a:buNone/>
            </a:pPr>
            <a:r>
              <a:rPr lang="ru-RU" b="1" dirty="0">
                <a:effectLst/>
              </a:rPr>
              <a:t>Звуки стрельбы</a:t>
            </a:r>
          </a:p>
          <a:p>
            <a:pPr marL="36900" lvl="0" indent="0">
              <a:buNone/>
            </a:pPr>
            <a:r>
              <a:rPr lang="ru-RU" b="1" dirty="0">
                <a:effectLst/>
              </a:rPr>
              <a:t>Звуки получения урона</a:t>
            </a:r>
          </a:p>
          <a:p>
            <a:pPr marL="36900" lvl="0" indent="0">
              <a:buNone/>
            </a:pPr>
            <a:r>
              <a:rPr lang="ru-RU" b="1" dirty="0">
                <a:effectLst/>
              </a:rPr>
              <a:t>Звуки сбора монет</a:t>
            </a:r>
            <a:endParaRPr lang="ru-RU" sz="2400" dirty="0"/>
          </a:p>
        </p:txBody>
      </p:sp>
      <p:pic>
        <p:nvPicPr>
          <p:cNvPr id="5" name="Рисунок 4" descr="Изображение выглядит как костюм, человек, в помещении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041AD0-F8AB-B9A8-54B8-2D75C680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11" y="1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4078-10FD-0E8A-0F18-F48F99A6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E9155-5FCB-D820-46E5-7DB17E11C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A7683-5E5C-3035-70FB-4F1DE7D3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823078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ru-RU" b="1" dirty="0">
                <a:effectLst/>
              </a:rPr>
              <a:t>Технологии и планы</a:t>
            </a:r>
            <a:r>
              <a:rPr lang="ru-RU" sz="4000" dirty="0"/>
              <a:t>	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586E17D-967A-5E61-257B-487E1434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r>
              <a:rPr lang="ru-RU" dirty="0">
                <a:effectLst/>
              </a:rPr>
              <a:t>Движок:</a:t>
            </a:r>
            <a:r>
              <a:rPr lang="en-US" dirty="0">
                <a:effectLst/>
              </a:rPr>
              <a:t> Python, arcade</a:t>
            </a:r>
            <a:r>
              <a:rPr lang="ru-RU" dirty="0">
                <a:effectLst/>
              </a:rPr>
              <a:t> </a:t>
            </a:r>
            <a:endParaRPr lang="en-US" dirty="0">
              <a:effectLst/>
            </a:endParaRPr>
          </a:p>
          <a:p>
            <a:r>
              <a:rPr lang="ru-RU" dirty="0">
                <a:effectLst/>
              </a:rPr>
              <a:t>Графика: Пиксель-арт / 2D-спрайты.</a:t>
            </a:r>
          </a:p>
          <a:p>
            <a:r>
              <a:rPr lang="ru-RU" b="1" dirty="0">
                <a:effectLst/>
              </a:rPr>
              <a:t>Планы на будущее:</a:t>
            </a:r>
            <a:r>
              <a:rPr lang="ru-RU" dirty="0">
                <a:effectLst/>
              </a:rPr>
              <a:t> Новые уровни (например, «Облачное хранилище»), новые враги, мультиплеерный режим «Командный тимбилдинг».</a:t>
            </a:r>
          </a:p>
        </p:txBody>
      </p:sp>
      <p:pic>
        <p:nvPicPr>
          <p:cNvPr id="5" name="Рисунок 4" descr="Изображение выглядит как строительство, одежда, небоскреб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197E44-9E4E-41C9-61FF-69A09EA0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11" y="-26163"/>
            <a:ext cx="4589436" cy="68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44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1_TF55705232.potx" id="{C98A10B3-D14C-4FE8-A340-4D708DD4B997}" vid="{AFA89DFD-EE24-4CEA-9681-B0785EAC41E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{EF2CE57E-BC93-4DB6-9554-3F22C8F41B45}TFe742eee6-54b3-45e8-a03d-f3d997f9b6ca71db55d1_win32-922ad164d082</Template>
  <TotalTime>34</TotalTime>
  <Words>178</Words>
  <Application>Microsoft Office PowerPoint</Application>
  <PresentationFormat>Широкоэкранный</PresentationFormat>
  <Paragraphs>33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Times New Roman</vt:lpstr>
      <vt:lpstr>Wingdings 2</vt:lpstr>
      <vt:lpstr>СланецVTI</vt:lpstr>
      <vt:lpstr>Yandex against everyone </vt:lpstr>
      <vt:lpstr>Сюжет: Война за интернет </vt:lpstr>
      <vt:lpstr>Главный герой </vt:lpstr>
      <vt:lpstr>Враги </vt:lpstr>
      <vt:lpstr>КРЕМНИЕВАЯ ДОЛИНА </vt:lpstr>
      <vt:lpstr>ЗАВОД</vt:lpstr>
      <vt:lpstr>ОФИС ЯНДЕКС</vt:lpstr>
      <vt:lpstr>Звуки </vt:lpstr>
      <vt:lpstr>Технологии и планы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Mikhail Korotin</dc:creator>
  <cp:lastModifiedBy>Mikhail Korotin</cp:lastModifiedBy>
  <cp:revision>1</cp:revision>
  <dcterms:created xsi:type="dcterms:W3CDTF">2026-01-28T19:21:26Z</dcterms:created>
  <dcterms:modified xsi:type="dcterms:W3CDTF">2026-01-28T19:56:24Z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